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4" r:id="rId12"/>
    <p:sldId id="302" r:id="rId13"/>
    <p:sldId id="284" r:id="rId14"/>
    <p:sldId id="285" r:id="rId15"/>
    <p:sldId id="272" r:id="rId16"/>
    <p:sldId id="274" r:id="rId17"/>
    <p:sldId id="266" r:id="rId18"/>
    <p:sldId id="267" r:id="rId19"/>
    <p:sldId id="268" r:id="rId20"/>
    <p:sldId id="269" r:id="rId21"/>
    <p:sldId id="271" r:id="rId22"/>
    <p:sldId id="278" r:id="rId23"/>
    <p:sldId id="270" r:id="rId24"/>
    <p:sldId id="286" r:id="rId25"/>
    <p:sldId id="298" r:id="rId26"/>
    <p:sldId id="279" r:id="rId27"/>
    <p:sldId id="283" r:id="rId28"/>
    <p:sldId id="293" r:id="rId29"/>
    <p:sldId id="303" r:id="rId30"/>
    <p:sldId id="280" r:id="rId31"/>
    <p:sldId id="289" r:id="rId32"/>
    <p:sldId id="312" r:id="rId33"/>
    <p:sldId id="295" r:id="rId34"/>
    <p:sldId id="296" r:id="rId35"/>
    <p:sldId id="297" r:id="rId36"/>
    <p:sldId id="313" r:id="rId37"/>
    <p:sldId id="305" r:id="rId38"/>
    <p:sldId id="263" r:id="rId39"/>
    <p:sldId id="264" r:id="rId40"/>
    <p:sldId id="265" r:id="rId41"/>
    <p:sldId id="306" r:id="rId42"/>
    <p:sldId id="307" r:id="rId43"/>
    <p:sldId id="308" r:id="rId44"/>
    <p:sldId id="309" r:id="rId45"/>
    <p:sldId id="310" r:id="rId46"/>
    <p:sldId id="311" r:id="rId47"/>
    <p:sldId id="28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3&amp;base=50&amp;ceiling=86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3%2F05%2F01&amp;edate=2023%2F08%2F28&amp;base=50&amp;ceil=86&amp;_opt_year2=on&amp;year2=2022&amp;_opt_year3=on&amp;year3=2012&amp;year4=1893&amp;which=gdd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3%2F08%2F27&amp;cmap=jet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3&amp;gdd1=1135&amp;gdd2=166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3&amp;var=high&amp;gddbase=50&amp;gddceil=86&amp;how=diff&amp;cmap=jet&amp;_r=43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1&amp;years=13&amp;var=avg_temp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23&amp;var=heatindex&amp;ytd=no&amp;inc=no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3/04/01+1000&amp;ets=2023/06/01+1000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agclimate/soilt.ph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BOOI4&amp;opt=sm&amp;sts=2023%2F04%2F01+1000&amp;ets=2023%2F08%2F28+1200&amp;_r=t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23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Mesonet</a:t>
            </a:r>
            <a:r>
              <a:rPr lang="en-US" dirty="0"/>
              <a:t> Website</a:t>
            </a:r>
            <a:br>
              <a:rPr lang="en-US" dirty="0"/>
            </a:br>
            <a:r>
              <a:rPr lang="en-US" dirty="0"/>
              <a:t>For 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27 August 2024</a:t>
            </a:r>
          </a:p>
          <a:p>
            <a:r>
              <a:rPr lang="en-US" dirty="0"/>
              <a:t>Website -&gt; Info Tab -&gt;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78104A-779A-93C8-523D-6EFC251B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6D72CE-DC7D-FC6B-4EE0-C2F73AA47C27}"/>
              </a:ext>
            </a:extLst>
          </p:cNvPr>
          <p:cNvSpPr txBox="1"/>
          <p:nvPr/>
        </p:nvSpPr>
        <p:spPr>
          <a:xfrm>
            <a:off x="5791200" y="641772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 </a:t>
            </a:r>
            <a:r>
              <a:rPr lang="en-US" dirty="0"/>
              <a:t>#94</a:t>
            </a:r>
          </a:p>
        </p:txBody>
      </p:sp>
    </p:spTree>
    <p:extLst>
      <p:ext uri="{BB962C8B-B14F-4D97-AF65-F5344CB8AC3E}">
        <p14:creationId xmlns:p14="http://schemas.microsoft.com/office/powerpoint/2010/main" val="1616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110"/>
            <a:ext cx="9144000" cy="5523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0" y="2286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429000" y="15240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6F0-4A8B-FBE7-C93C-50CEAF7A90D7}"/>
              </a:ext>
            </a:extLst>
          </p:cNvPr>
          <p:cNvSpPr/>
          <p:nvPr/>
        </p:nvSpPr>
        <p:spPr>
          <a:xfrm>
            <a:off x="6781800" y="838200"/>
            <a:ext cx="1828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D2681-0A25-D39F-CEEB-E03513D46E6C}"/>
              </a:ext>
            </a:extLst>
          </p:cNvPr>
          <p:cNvSpPr/>
          <p:nvPr/>
        </p:nvSpPr>
        <p:spPr>
          <a:xfrm>
            <a:off x="7010400" y="4876800"/>
            <a:ext cx="1600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11" name="TextBox 10"/>
          <p:cNvSpPr txBox="1"/>
          <p:nvPr/>
        </p:nvSpPr>
        <p:spPr>
          <a:xfrm>
            <a:off x="6934200" y="11142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19600" y="4648200"/>
            <a:ext cx="1219200" cy="1371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086600" y="111426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staff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315200" y="18393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#179</a:t>
            </a:r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543800" y="12456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#7</a:t>
            </a:r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2705" y="6398696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#32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76800" y="1981200"/>
            <a:ext cx="2209800" cy="2895600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638800" y="6377241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#23</a:t>
            </a:r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11" name="TextBox 10"/>
          <p:cNvSpPr txBox="1"/>
          <p:nvPr/>
        </p:nvSpPr>
        <p:spPr>
          <a:xfrm>
            <a:off x="6781800" y="5334000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#93</a:t>
            </a:r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4864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0" y="4122681"/>
            <a:ext cx="12192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4E5A957-E20E-EBB6-7D26-FB06C55F3DBB}"/>
              </a:ext>
            </a:extLst>
          </p:cNvPr>
          <p:cNvSpPr/>
          <p:nvPr/>
        </p:nvSpPr>
        <p:spPr>
          <a:xfrm>
            <a:off x="2286000" y="2514599"/>
            <a:ext cx="12192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6553200" y="63798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7150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19488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23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~40 download portals, and ~260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287596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6361056" y="159949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8100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D81EDA-AC63-C628-89BD-E7AAD964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A0268037-4A4D-0BDC-F61A-2658F96A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42587-B6F3-6CF1-8EEF-8CB20AAFF0E2}"/>
              </a:ext>
            </a:extLst>
          </p:cNvPr>
          <p:cNvSpPr txBox="1"/>
          <p:nvPr/>
        </p:nvSpPr>
        <p:spPr>
          <a:xfrm>
            <a:off x="7467600" y="1324253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Link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30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CA560-0D5C-7459-4CC9-AE4CD1FD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Using IEM Explorer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EDF1C4-5A8F-EEA2-9354-C88B50B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your location</a:t>
            </a:r>
          </a:p>
          <a:p>
            <a:pPr lvl="1"/>
            <a:r>
              <a:rPr lang="en-US"/>
              <a:t>Find </a:t>
            </a:r>
            <a:r>
              <a:rPr lang="en-US" dirty="0"/>
              <a:t>nearest long term climate site</a:t>
            </a:r>
          </a:p>
          <a:p>
            <a:pPr lvl="1"/>
            <a:r>
              <a:rPr lang="en-US" dirty="0"/>
              <a:t>Find nearest airport weather station</a:t>
            </a:r>
          </a:p>
          <a:p>
            <a:r>
              <a:rPr lang="en-US"/>
              <a:t>Play around with various popular content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1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74A57-B51D-DF22-1CC2-373973FA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TPS Reports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8A8B8-1D99-004D-A2EF-74D08E496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emperature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recipitation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now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Determine the July 2024 precipitation total and departure from average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6569F-51F5-AD9B-3554-918FCD1E7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442996"/>
            <a:ext cx="3886200" cy="2830449"/>
          </a:xfrm>
        </p:spPr>
      </p:pic>
    </p:spTree>
    <p:extLst>
      <p:ext uri="{BB962C8B-B14F-4D97-AF65-F5344CB8AC3E}">
        <p14:creationId xmlns:p14="http://schemas.microsoft.com/office/powerpoint/2010/main" val="21771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8A9A9F-F5A2-CF83-BDC2-5E89CFC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3: Growing Season Totals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94539-F211-93FB-9746-33CC5021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map of 22 April to 22 August total precipitation for 2012 and 2024</a:t>
            </a:r>
          </a:p>
        </p:txBody>
      </p:sp>
    </p:spTree>
    <p:extLst>
      <p:ext uri="{BB962C8B-B14F-4D97-AF65-F5344CB8AC3E}">
        <p14:creationId xmlns:p14="http://schemas.microsoft.com/office/powerpoint/2010/main" val="132456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2024?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D6E-4825-FC16-0EF6-66BAF50C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4: Soil Temperatures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BE45-AC2F-2F0B-D11B-94D65921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map of Iowa soil temperatures on 1 May 2024</a:t>
            </a:r>
          </a:p>
          <a:p>
            <a:r>
              <a:rPr lang="en-US" dirty="0"/>
              <a:t>Download the raw observations from the ISU Soil Moisture Network</a:t>
            </a:r>
          </a:p>
        </p:txBody>
      </p:sp>
    </p:spTree>
    <p:extLst>
      <p:ext uri="{BB962C8B-B14F-4D97-AF65-F5344CB8AC3E}">
        <p14:creationId xmlns:p14="http://schemas.microsoft.com/office/powerpoint/2010/main" val="104816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FE4-B184-E5D3-7405-3844DA0A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5: Solar Radiation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D827-1CEC-4DE4-C1E6-5C5F3E46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daily solar radiation estimates from NWS COOP sites for 2024 into Excel</a:t>
            </a:r>
          </a:p>
          <a:p>
            <a:r>
              <a:rPr lang="en-US" dirty="0"/>
              <a:t>Generate chart of daily observations from ISU Soil Moisture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3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B549-0D22-CEBD-ED42-7019C9A0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IEM </a:t>
            </a:r>
            <a:r>
              <a:rPr lang="en-US" dirty="0" err="1"/>
              <a:t>Autoplot</a:t>
            </a:r>
            <a:r>
              <a:rPr lang="en-US" dirty="0"/>
              <a:t>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8FAF-041D-53BE-2C91-F6B44863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chart of Ni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lang="en-US" dirty="0"/>
              <a:t>o 3.4 index and Iowa precipitation departures</a:t>
            </a:r>
          </a:p>
          <a:p>
            <a:r>
              <a:rPr lang="en-US" dirty="0"/>
              <a:t>Download the raw data from the chart into Excel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494320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70E-DCBB-4069-F441-8FBDB4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NWS Warning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7127-E41B-D06D-EC3A-5F85D107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mom’s farm took damage on 28 June 2017.</a:t>
            </a:r>
          </a:p>
          <a:p>
            <a:pPr lvl="1"/>
            <a:r>
              <a:rPr lang="en-US" dirty="0"/>
              <a:t>Go find NWS Warning information and storm reports for the event</a:t>
            </a:r>
          </a:p>
          <a:p>
            <a:pPr lvl="1"/>
            <a:r>
              <a:rPr lang="en-US" dirty="0"/>
              <a:t>Step through RADAR maps to see the timing of the storm</a:t>
            </a:r>
          </a:p>
        </p:txBody>
      </p:sp>
    </p:spTree>
    <p:extLst>
      <p:ext uri="{BB962C8B-B14F-4D97-AF65-F5344CB8AC3E}">
        <p14:creationId xmlns:p14="http://schemas.microsoft.com/office/powerpoint/2010/main" val="4083603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9AE-DE71-4525-C55A-EAF5B57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Wind Roses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6FF7-21B7-74DC-ECF1-69B7631D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wind rose for the day of 14 June 2024</a:t>
            </a:r>
          </a:p>
          <a:p>
            <a:r>
              <a:rPr lang="en-US" dirty="0"/>
              <a:t>Check out the pre-generated monthly/annual climatology plots</a:t>
            </a:r>
          </a:p>
        </p:txBody>
      </p:sp>
    </p:spTree>
    <p:extLst>
      <p:ext uri="{BB962C8B-B14F-4D97-AF65-F5344CB8AC3E}">
        <p14:creationId xmlns:p14="http://schemas.microsoft.com/office/powerpoint/2010/main" val="3474063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2866-ECF8-9579-B39C-7275B028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Task 1: Webcam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871-3B52-569A-92B4-9F5E775C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did things look during the blizzard of 4 February 2021 around noon?</a:t>
            </a:r>
          </a:p>
          <a:p>
            <a:r>
              <a:rPr lang="en-US" dirty="0"/>
              <a:t>Check out </a:t>
            </a:r>
            <a:r>
              <a:rPr lang="en-US" dirty="0" err="1"/>
              <a:t>akrherz’s</a:t>
            </a:r>
            <a:r>
              <a:rPr lang="en-US" dirty="0"/>
              <a:t> YouTube Channel for fancy loops.</a:t>
            </a:r>
          </a:p>
        </p:txBody>
      </p:sp>
    </p:spTree>
    <p:extLst>
      <p:ext uri="{BB962C8B-B14F-4D97-AF65-F5344CB8AC3E}">
        <p14:creationId xmlns:p14="http://schemas.microsoft.com/office/powerpoint/2010/main" val="3693904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4CB1-9A71-3CCB-071B-5DD2C9B5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Task 2: High Res Precipitation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5FEA-FFA2-B1B2-FA76-BD35C2B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fine scale map of precipitation estimates for 27 August 2022 for Winneshiek County</a:t>
            </a:r>
          </a:p>
          <a:p>
            <a:r>
              <a:rPr lang="en-US" dirty="0"/>
              <a:t>For the same area, generate a map of departures between 1 July and 29 August 2024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1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1146</Words>
  <Application>Microsoft Office PowerPoint</Application>
  <PresentationFormat>On-screen Show (4:3)</PresentationFormat>
  <Paragraphs>174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Cascadia Code</vt:lpstr>
      <vt:lpstr>Wingdings</vt:lpstr>
      <vt:lpstr>Office Theme</vt:lpstr>
      <vt:lpstr>Using the Mesonet Website For Fun and/or Profit</vt:lpstr>
      <vt:lpstr>Who am I and Why am I here?</vt:lpstr>
      <vt:lpstr>What is going on here? https://mesonet.agron.iastate.edu</vt:lpstr>
      <vt:lpstr>Horrible Self Own. So I need to spend an hour with a Powerpoint to explain how to use a website in the year 2024?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PowerPoint Presentation</vt:lpstr>
      <vt:lpstr>Plugging my IEM Daily Feature</vt:lpstr>
      <vt:lpstr>PowerPoint Presentation</vt:lpstr>
      <vt:lpstr>Which network should I use?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Putting it all Together</vt:lpstr>
      <vt:lpstr>Task 1: Using IEM Explorer</vt:lpstr>
      <vt:lpstr>Task 2: TPS Reports</vt:lpstr>
      <vt:lpstr>Task 3: Growing Season Totals</vt:lpstr>
      <vt:lpstr>Task 4: Soil Temperatures</vt:lpstr>
      <vt:lpstr>Task 5: Solar Radiation</vt:lpstr>
      <vt:lpstr>Task 6: IEM Autoplot Chart</vt:lpstr>
      <vt:lpstr>Task 7: NWS Warning Information</vt:lpstr>
      <vt:lpstr>Task 8: Wind Roses</vt:lpstr>
      <vt:lpstr>Fun Task 1: Webcam Archive</vt:lpstr>
      <vt:lpstr>Fun Task 2: High Res Precipitation Maps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87</cp:revision>
  <dcterms:created xsi:type="dcterms:W3CDTF">2015-03-27T13:07:26Z</dcterms:created>
  <dcterms:modified xsi:type="dcterms:W3CDTF">2024-08-27T13:09:48Z</dcterms:modified>
</cp:coreProperties>
</file>